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0034A7-0593-4918-A0B5-A930BC1270E6}" type="datetimeFigureOut">
              <a:rPr lang="en-US" smtClean="0"/>
              <a:pPr/>
              <a:t>11/19/2012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59B3C8-EB16-4852-81A6-45DF6CB98F6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35DF073-13DF-490C-A437-8865DC096D40}" type="slidenum">
              <a:rPr lang="en-GB" smtClean="0"/>
              <a:pPr/>
              <a:t>1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10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11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12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13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14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15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16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17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18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19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74C10BE-3154-4FEA-B087-21E5F3625A8E}" type="slidenum">
              <a:rPr lang="en-GB" smtClean="0"/>
              <a:pPr/>
              <a:t>2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20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21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22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23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24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25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26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27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28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29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9E10F5D-1AF9-49D8-9C08-31B1110A4363}" type="slidenum">
              <a:rPr lang="en-GB" smtClean="0"/>
              <a:pPr/>
              <a:t>3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30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31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32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74C10BE-3154-4FEA-B087-21E5F3625A8E}" type="slidenum">
              <a:rPr lang="en-GB" smtClean="0"/>
              <a:pPr/>
              <a:t>33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4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5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6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7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8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9</a:t>
            </a:fld>
            <a:endParaRPr lang="en-GB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F1B25-6E19-486C-8E49-F0CA36ABF638}" type="datetimeFigureOut">
              <a:rPr lang="en-US" smtClean="0"/>
              <a:pPr/>
              <a:t>11/19/2012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8037C-F380-4F1C-9E52-162EFDC0F58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F1B25-6E19-486C-8E49-F0CA36ABF638}" type="datetimeFigureOut">
              <a:rPr lang="en-US" smtClean="0"/>
              <a:pPr/>
              <a:t>11/19/2012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8037C-F380-4F1C-9E52-162EFDC0F58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F1B25-6E19-486C-8E49-F0CA36ABF638}" type="datetimeFigureOut">
              <a:rPr lang="en-US" smtClean="0"/>
              <a:pPr/>
              <a:t>11/19/2012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8037C-F380-4F1C-9E52-162EFDC0F58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F1B25-6E19-486C-8E49-F0CA36ABF638}" type="datetimeFigureOut">
              <a:rPr lang="en-US" smtClean="0"/>
              <a:pPr/>
              <a:t>11/19/2012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8037C-F380-4F1C-9E52-162EFDC0F58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F1B25-6E19-486C-8E49-F0CA36ABF638}" type="datetimeFigureOut">
              <a:rPr lang="en-US" smtClean="0"/>
              <a:pPr/>
              <a:t>11/19/2012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8037C-F380-4F1C-9E52-162EFDC0F58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F1B25-6E19-486C-8E49-F0CA36ABF638}" type="datetimeFigureOut">
              <a:rPr lang="en-US" smtClean="0"/>
              <a:pPr/>
              <a:t>11/19/2012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8037C-F380-4F1C-9E52-162EFDC0F58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F1B25-6E19-486C-8E49-F0CA36ABF638}" type="datetimeFigureOut">
              <a:rPr lang="en-US" smtClean="0"/>
              <a:pPr/>
              <a:t>11/19/2012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8037C-F380-4F1C-9E52-162EFDC0F58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F1B25-6E19-486C-8E49-F0CA36ABF638}" type="datetimeFigureOut">
              <a:rPr lang="en-US" smtClean="0"/>
              <a:pPr/>
              <a:t>11/19/2012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8037C-F380-4F1C-9E52-162EFDC0F58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F1B25-6E19-486C-8E49-F0CA36ABF638}" type="datetimeFigureOut">
              <a:rPr lang="en-US" smtClean="0"/>
              <a:pPr/>
              <a:t>11/19/2012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8037C-F380-4F1C-9E52-162EFDC0F58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F1B25-6E19-486C-8E49-F0CA36ABF638}" type="datetimeFigureOut">
              <a:rPr lang="en-US" smtClean="0"/>
              <a:pPr/>
              <a:t>11/19/2012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8037C-F380-4F1C-9E52-162EFDC0F58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F1B25-6E19-486C-8E49-F0CA36ABF638}" type="datetimeFigureOut">
              <a:rPr lang="en-US" smtClean="0"/>
              <a:pPr/>
              <a:t>11/19/2012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8037C-F380-4F1C-9E52-162EFDC0F58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F1B25-6E19-486C-8E49-F0CA36ABF638}" type="datetimeFigureOut">
              <a:rPr lang="en-US" smtClean="0"/>
              <a:pPr/>
              <a:t>11/19/2012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8037C-F380-4F1C-9E52-162EFDC0F58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b="1" dirty="0" smtClean="0"/>
              <a:t>MIDDLETON CHENEY</a:t>
            </a:r>
            <a:endParaRPr lang="en-US" b="1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b="1" dirty="0" smtClean="0">
                <a:solidFill>
                  <a:schemeClr val="tx1"/>
                </a:solidFill>
              </a:rPr>
              <a:t>FOOT BALL CLUB</a:t>
            </a:r>
            <a:endParaRPr lang="en-US" b="1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October 30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1982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Div II - Away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 </a:t>
            </a:r>
            <a:r>
              <a:rPr lang="en-GB" sz="2400" b="1" dirty="0" err="1" smtClean="0"/>
              <a:t>Ambrosden</a:t>
            </a:r>
            <a:r>
              <a:rPr lang="en-GB" sz="2400" b="1" dirty="0" smtClean="0"/>
              <a:t>  17 v 0  Middleton “A”   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Bidwell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Twynham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Walton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Johnson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Wait				Goal Scorers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S. Hayle	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Woodcock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Jackson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November 6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1982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Div II - Away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err="1" smtClean="0"/>
              <a:t>Heyford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Ath</a:t>
            </a:r>
            <a:r>
              <a:rPr lang="en-GB" sz="2400" b="1" dirty="0" smtClean="0"/>
              <a:t> Res  5 v 2  Middleton “A”   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</a:t>
            </a:r>
            <a:r>
              <a:rPr lang="en-GB" sz="2000" b="1" dirty="0" smtClean="0"/>
              <a:t>Twynham</a:t>
            </a:r>
            <a:endParaRPr lang="en-GB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Lee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Johnson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Ashburn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Pete Gwynne			Goal Scorers	P. Woodcock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Wait						N. Berry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T. King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S. Harris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Woodcock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N. Berry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P. Ashburn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November 13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1982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Div II - Home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Middleton “A”  0 v 1  Fritwell   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Bidwell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Twynham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Walton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Lee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T. King				Goal Scorers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Pete Gwynne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Wait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Johnson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S. Harris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B. Walton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C. Jackson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November 20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1982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Eric Morris Cup 1</a:t>
            </a:r>
            <a:r>
              <a:rPr lang="en-GB" sz="2400" b="1" baseline="30000" dirty="0" smtClean="0"/>
              <a:t>st</a:t>
            </a:r>
            <a:r>
              <a:rPr lang="en-GB" sz="2400" b="1" dirty="0" smtClean="0"/>
              <a:t> Rd - Away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Charlton Res  0 v 6  Middleton “A”    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G. Barrett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Twynham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Walton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Lee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G. Hayle				Goal Scorers	C. Wait 2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Woodcock					J. Boyles 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Wait						Pete Gwynne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Pete Gwynne					D. Johnson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Boyles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Johnson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T. King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November 27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1982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Div II - Away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Middle Barton  1 v 2  Middleton “A”    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Twynham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Bidwell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Johnson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Lee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G. Hayle				Goal Scorers	C. Wait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Wait						T. King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Oxley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S. Harris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Woodcock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T. King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P. Ashburn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December 5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1982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Div II - Home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Middleton “A”  0 v 6  Islip  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Bidwell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Twynham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Johnson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Lee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G. Hayle				Goal Scorers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Wait	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Oxley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S. Harris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Woodcock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T. King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T. Dale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December 18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1982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Div II - Home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Middleton “A”  2 v 3  Bardwell  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Twynham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Bidwell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Johnson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Wait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G. Hayle				Goal Scorers	A. Robb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Robb						C. Wait (Pen)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Callow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S. Harris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Woodcock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Ashburn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T. Dale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January 1</a:t>
            </a:r>
            <a:r>
              <a:rPr lang="en-GB" sz="4000" b="1" baseline="30000" dirty="0" smtClean="0"/>
              <a:t>st</a:t>
            </a:r>
            <a:r>
              <a:rPr lang="en-GB" sz="4000" b="1" dirty="0" smtClean="0"/>
              <a:t> 1983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Div II - Home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Middleton “A”  1 v 1  </a:t>
            </a:r>
            <a:r>
              <a:rPr lang="en-GB" sz="2400" b="1" dirty="0" err="1" smtClean="0"/>
              <a:t>Ambrosden</a:t>
            </a:r>
            <a:r>
              <a:rPr lang="en-GB" sz="2400" b="1" dirty="0" smtClean="0"/>
              <a:t>  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Twynham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T. King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Lee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Wait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Oxley				Goal Scorers	S. Harris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G. Hayle	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Robb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Callow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S. Harris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Woodcock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B. Needham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January 15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1983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Div II - Home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Middleton “A”  2 v 4  Charlton </a:t>
            </a:r>
            <a:r>
              <a:rPr lang="en-GB" sz="2400" b="1" dirty="0" err="1" smtClean="0"/>
              <a:t>Utd</a:t>
            </a:r>
            <a:r>
              <a:rPr lang="en-GB" sz="2400" b="1" dirty="0" smtClean="0"/>
              <a:t> Res  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Twynham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T. King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Lee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Wait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R. Northover			Goal Scorers	C. Wait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G. Hayle						G. Hayle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Robb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Oxley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S. Harris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Ashburn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T. Dale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January 22</a:t>
            </a:r>
            <a:r>
              <a:rPr lang="en-GB" sz="4000" b="1" baseline="30000" dirty="0" smtClean="0"/>
              <a:t>nd</a:t>
            </a:r>
            <a:r>
              <a:rPr lang="en-GB" sz="4000" b="1" dirty="0" smtClean="0"/>
              <a:t> 1983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Div II - Away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Chesterton  5 v 1  Middleton “A”   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Twynham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T. King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Pete Gwynne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Lee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Wait				Goal Scorers	C. Wait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G. Hayle	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Robb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S. Harris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R. Northover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Oxley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D. Oxley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dirty="0" smtClean="0"/>
              <a:t>“A” TEAM</a:t>
            </a:r>
            <a:endParaRPr lang="en-US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GB" b="1" dirty="0" smtClean="0"/>
              <a:t>1982-83</a:t>
            </a:r>
          </a:p>
          <a:p>
            <a:pPr algn="ctr" eaLnBrk="1" hangingPunct="1">
              <a:buFontTx/>
              <a:buNone/>
            </a:pPr>
            <a:r>
              <a:rPr lang="en-GB" b="1" dirty="0" smtClean="0"/>
              <a:t>SEASON</a:t>
            </a:r>
          </a:p>
          <a:p>
            <a:pPr algn="ctr" eaLnBrk="1" hangingPunct="1">
              <a:buFontTx/>
              <a:buNone/>
            </a:pPr>
            <a:endParaRPr lang="en-GB" b="1" dirty="0" smtClean="0"/>
          </a:p>
          <a:p>
            <a:pPr algn="ctr" eaLnBrk="1" hangingPunct="1">
              <a:buFontTx/>
              <a:buNone/>
            </a:pPr>
            <a:r>
              <a:rPr lang="en-GB" b="1" dirty="0" smtClean="0"/>
              <a:t> LORD JERSEY</a:t>
            </a:r>
          </a:p>
          <a:p>
            <a:pPr algn="ctr" eaLnBrk="1" hangingPunct="1">
              <a:buFontTx/>
              <a:buNone/>
            </a:pPr>
            <a:r>
              <a:rPr lang="en-GB" b="1" dirty="0" smtClean="0"/>
              <a:t>FOOTBALL LEAGUE</a:t>
            </a:r>
          </a:p>
          <a:p>
            <a:pPr algn="ctr" eaLnBrk="1" hangingPunct="1">
              <a:buFontTx/>
              <a:buNone/>
            </a:pPr>
            <a:r>
              <a:rPr lang="en-GB" b="1" dirty="0" smtClean="0"/>
              <a:t> DIVISION II</a:t>
            </a:r>
          </a:p>
          <a:p>
            <a:pPr algn="ctr" eaLnBrk="1" hangingPunct="1">
              <a:buFontTx/>
              <a:buNone/>
            </a:pPr>
            <a:r>
              <a:rPr lang="en-GB" b="1" dirty="0" smtClean="0"/>
              <a:t>AND CUPS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January 29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1983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Eric Morris Cup 2</a:t>
            </a:r>
            <a:r>
              <a:rPr lang="en-GB" sz="2400" b="1" baseline="30000" dirty="0" smtClean="0"/>
              <a:t>nd</a:t>
            </a:r>
            <a:r>
              <a:rPr lang="en-GB" sz="2400" b="1" dirty="0" smtClean="0"/>
              <a:t> Rd - Away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Fritwell  1 v 1  Middleton “A”    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Garrett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Lee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Wait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Johnson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G. Hayle				Goal Scorers	M. Twynham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R. Northover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Robb	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Oxley	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S. Harris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Woodcock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M. Twynham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February 5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1983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Eric Morris Cup 2</a:t>
            </a:r>
            <a:r>
              <a:rPr lang="en-GB" sz="2400" b="1" baseline="30000" dirty="0" smtClean="0"/>
              <a:t>nd</a:t>
            </a:r>
            <a:r>
              <a:rPr lang="en-GB" sz="2400" b="1" dirty="0" smtClean="0"/>
              <a:t> Rd Replay - Home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Middleton “A”  2 v 1  Fritwell  AET  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Coleman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Twynham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Lee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Wait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R. Northover			Goal Scorers	J. Callow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G. Hayle						R. Northover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Robb	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Johnson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S. Harris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Woodcock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J. Callow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February 19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1983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Div II - Away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Steeple Aston  6 v 1  Middleton “A”   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Twynham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Lee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Wait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Johnson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G. Hayle				Goal Scorers	C. Wait</a:t>
            </a:r>
          </a:p>
          <a:p>
            <a:pPr marL="457200" indent="-457200" eaLnBrk="1" hangingPunct="1">
              <a:lnSpc>
                <a:spcPct val="80000"/>
              </a:lnSpc>
              <a:buNone/>
            </a:pPr>
            <a:r>
              <a:rPr lang="en-GB" sz="2000" b="1" dirty="0" smtClean="0"/>
              <a:t>A. Robb					</a:t>
            </a:r>
          </a:p>
          <a:p>
            <a:pPr marL="457200" indent="-457200" eaLnBrk="1" hangingPunct="1">
              <a:lnSpc>
                <a:spcPct val="80000"/>
              </a:lnSpc>
              <a:buNone/>
            </a:pPr>
            <a:r>
              <a:rPr lang="en-GB" sz="2000" b="1" dirty="0" smtClean="0"/>
              <a:t>D. Oxley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T. Dale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Woodcock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Callow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N. Davidson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A. Freeman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February 27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1983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Arthur Crawford Cup - Away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Ex Servicemen  8 v 2  Middleton “A”   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Coleman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Lee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Walton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Johnson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Wait				Goal Scorers	D. Johnson</a:t>
            </a:r>
          </a:p>
          <a:p>
            <a:pPr marL="457200" indent="-457200" eaLnBrk="1" hangingPunct="1">
              <a:lnSpc>
                <a:spcPct val="80000"/>
              </a:lnSpc>
              <a:buNone/>
            </a:pPr>
            <a:r>
              <a:rPr lang="en-GB" sz="2000" b="1" dirty="0" smtClean="0"/>
              <a:t>G. Hayle						S. Harris</a:t>
            </a:r>
          </a:p>
          <a:p>
            <a:pPr marL="457200" indent="-457200" eaLnBrk="1" hangingPunct="1">
              <a:lnSpc>
                <a:spcPct val="80000"/>
              </a:lnSpc>
              <a:buNone/>
            </a:pPr>
            <a:r>
              <a:rPr lang="en-GB" sz="2000" b="1" dirty="0" smtClean="0"/>
              <a:t>J. Callow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Oxley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S. Harris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Woodcock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N. Davison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T. Dale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March 3</a:t>
            </a:r>
            <a:r>
              <a:rPr lang="en-GB" sz="4000" b="1" baseline="30000" dirty="0" smtClean="0"/>
              <a:t>rd</a:t>
            </a:r>
            <a:r>
              <a:rPr lang="en-GB" sz="4000" b="1" dirty="0" smtClean="0"/>
              <a:t> 1983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Div II - Away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Islip  3 v 1  Middleton “A”   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Coleman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Twynham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Pete Gwynne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Lee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S. Harris				Goal Scorers	N. Davison</a:t>
            </a:r>
          </a:p>
          <a:p>
            <a:pPr marL="457200" indent="-457200" eaLnBrk="1" hangingPunct="1">
              <a:lnSpc>
                <a:spcPct val="80000"/>
              </a:lnSpc>
              <a:buNone/>
            </a:pPr>
            <a:r>
              <a:rPr lang="en-GB" sz="2000" b="1" dirty="0" smtClean="0"/>
              <a:t>A. Robb					</a:t>
            </a:r>
          </a:p>
          <a:p>
            <a:pPr marL="457200" indent="-457200" eaLnBrk="1" hangingPunct="1">
              <a:lnSpc>
                <a:spcPct val="80000"/>
              </a:lnSpc>
              <a:buNone/>
            </a:pPr>
            <a:r>
              <a:rPr lang="en-GB" sz="2000" b="1" dirty="0" smtClean="0"/>
              <a:t>T. Dale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Oxley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Woodcock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Callow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N. Davidson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P. Ashburn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March 12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1983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Div II - Away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Barclays  6 v 1  Middleton “A”   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Coleman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Twynham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Lee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Walton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Pete Gwynne			Goal Scorers	G. Hayle</a:t>
            </a:r>
          </a:p>
          <a:p>
            <a:pPr marL="457200" indent="-457200" eaLnBrk="1" hangingPunct="1">
              <a:lnSpc>
                <a:spcPct val="80000"/>
              </a:lnSpc>
              <a:buNone/>
            </a:pPr>
            <a:r>
              <a:rPr lang="en-GB" sz="2000" b="1" dirty="0" smtClean="0"/>
              <a:t>G. Hayle				</a:t>
            </a:r>
          </a:p>
          <a:p>
            <a:pPr marL="457200" indent="-457200" eaLnBrk="1" hangingPunct="1">
              <a:lnSpc>
                <a:spcPct val="80000"/>
              </a:lnSpc>
              <a:buNone/>
            </a:pPr>
            <a:r>
              <a:rPr lang="en-GB" sz="2000" b="1" dirty="0" smtClean="0"/>
              <a:t>D. Oxley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Ashburn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Woodcock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N. Berry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N. Davidson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J. Callow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March 19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1983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Div II - Away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Horse &amp; </a:t>
            </a:r>
            <a:r>
              <a:rPr lang="en-GB" sz="2400" b="1" dirty="0" err="1" smtClean="0"/>
              <a:t>Groome</a:t>
            </a:r>
            <a:r>
              <a:rPr lang="en-GB" sz="2400" b="1" dirty="0" smtClean="0"/>
              <a:t>  0 v 5  Middleton “A”   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Garrett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Lee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Walton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Twynham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G. Hayle				Goal Scorers	P. Woodcock 2</a:t>
            </a:r>
          </a:p>
          <a:p>
            <a:pPr marL="457200" indent="-457200" eaLnBrk="1" hangingPunct="1">
              <a:lnSpc>
                <a:spcPct val="80000"/>
              </a:lnSpc>
              <a:buNone/>
            </a:pPr>
            <a:r>
              <a:rPr lang="en-GB" sz="2000" b="1" dirty="0" smtClean="0"/>
              <a:t>A. Robb						M. Lee</a:t>
            </a:r>
          </a:p>
          <a:p>
            <a:pPr marL="457200" indent="-457200" eaLnBrk="1" hangingPunct="1">
              <a:lnSpc>
                <a:spcPct val="80000"/>
              </a:lnSpc>
              <a:buNone/>
            </a:pPr>
            <a:r>
              <a:rPr lang="en-GB" sz="2000" b="1" dirty="0" smtClean="0"/>
              <a:t>Pete Gwynne					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Oxley						N. Berry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Woodcock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N. Berry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J. Callow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March 26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1983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Div II - Home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  Middleton “A”  2 v 5  Ex Servicemen 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Garrett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Lee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Wait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Twynham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G. Hayle				Goal Scorers	G. Hayle 2</a:t>
            </a:r>
          </a:p>
          <a:p>
            <a:pPr marL="457200" indent="-457200" eaLnBrk="1" hangingPunct="1">
              <a:lnSpc>
                <a:spcPct val="80000"/>
              </a:lnSpc>
              <a:buNone/>
            </a:pPr>
            <a:r>
              <a:rPr lang="en-GB" sz="2000" b="1" dirty="0" smtClean="0"/>
              <a:t>A. Robb					</a:t>
            </a:r>
          </a:p>
          <a:p>
            <a:pPr marL="457200" indent="-457200" eaLnBrk="1" hangingPunct="1">
              <a:lnSpc>
                <a:spcPct val="80000"/>
              </a:lnSpc>
              <a:buNone/>
            </a:pPr>
            <a:r>
              <a:rPr lang="en-GB" sz="2000" b="1" dirty="0" smtClean="0"/>
              <a:t>Pete Gwynne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Oxley	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Woodcock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N. Berry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T. Dale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April 2</a:t>
            </a:r>
            <a:r>
              <a:rPr lang="en-GB" sz="4000" b="1" baseline="30000" dirty="0" smtClean="0"/>
              <a:t>nd</a:t>
            </a:r>
            <a:r>
              <a:rPr lang="en-GB" sz="4000" b="1" dirty="0" smtClean="0"/>
              <a:t> 1983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Div II - Home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  Middleton “A”  2 v 1  Steeple Aston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Garrett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Lee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Walton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O’Donnell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Robb				Goal Scorers	A. Robb</a:t>
            </a:r>
          </a:p>
          <a:p>
            <a:pPr marL="457200" indent="-457200" eaLnBrk="1" hangingPunct="1">
              <a:lnSpc>
                <a:spcPct val="80000"/>
              </a:lnSpc>
              <a:buNone/>
            </a:pPr>
            <a:r>
              <a:rPr lang="en-GB" sz="2000" b="1" dirty="0" smtClean="0"/>
              <a:t>C. Wait						C. Wait</a:t>
            </a:r>
          </a:p>
          <a:p>
            <a:pPr marL="457200" indent="-457200" eaLnBrk="1" hangingPunct="1">
              <a:lnSpc>
                <a:spcPct val="80000"/>
              </a:lnSpc>
              <a:buNone/>
            </a:pPr>
            <a:r>
              <a:rPr lang="en-GB" sz="2000" b="1" dirty="0" smtClean="0"/>
              <a:t>Pete Gwynne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G. Hayle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Woodcock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T. Dale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A. Freeman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M. Little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April 16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1983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Div II - Away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  Bardwell  2 v 1  Middleton “A” 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Garrett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Lee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Twynham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Walton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Robb				Goal Scorers	Pete Gwynne</a:t>
            </a:r>
          </a:p>
          <a:p>
            <a:pPr marL="457200" indent="-457200" eaLnBrk="1" hangingPunct="1">
              <a:lnSpc>
                <a:spcPct val="80000"/>
              </a:lnSpc>
              <a:buNone/>
            </a:pPr>
            <a:r>
              <a:rPr lang="en-GB" sz="2000" b="1" dirty="0" smtClean="0"/>
              <a:t>Pete Gwynne					</a:t>
            </a:r>
          </a:p>
          <a:p>
            <a:pPr marL="457200" indent="-457200" eaLnBrk="1" hangingPunct="1">
              <a:lnSpc>
                <a:spcPct val="80000"/>
              </a:lnSpc>
              <a:buNone/>
            </a:pPr>
            <a:r>
              <a:rPr lang="en-GB" sz="2000" b="1" dirty="0" smtClean="0"/>
              <a:t>C. Wait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S. Harris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N. Franklin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T. Dale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A. Coleman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dirty="0" smtClean="0"/>
              <a:t>MIDDLETON CHENEY</a:t>
            </a:r>
            <a:endParaRPr lang="en-US" b="1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1</a:t>
            </a:r>
            <a:r>
              <a:rPr lang="en-GB" sz="1800" b="1" baseline="30000" dirty="0" smtClean="0"/>
              <a:t>st</a:t>
            </a:r>
            <a:r>
              <a:rPr lang="en-GB" sz="1800" b="1" dirty="0" smtClean="0"/>
              <a:t> Team Manager		Pete Hawkes/ Martin Hayward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Res Team Manager		Alan Coleman later Mick Evans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A. Team Manager		Jeff Sargent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Under 15 Manager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Under 12 Manager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1</a:t>
            </a:r>
            <a:r>
              <a:rPr lang="en-GB" sz="1800" b="1" baseline="30000" dirty="0" smtClean="0"/>
              <a:t>st</a:t>
            </a:r>
            <a:r>
              <a:rPr lang="en-GB" sz="1800" b="1" dirty="0" smtClean="0"/>
              <a:t> Team			Banbury Premier League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Res Team			Lord Jersey League Division 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A Team			Lord Jersey League Division II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All Sunday teams South Northants Sunday Leagues</a:t>
            </a:r>
          </a:p>
          <a:p>
            <a:pPr eaLnBrk="1" hangingPunct="1">
              <a:lnSpc>
                <a:spcPct val="80000"/>
              </a:lnSpc>
            </a:pPr>
            <a:endParaRPr lang="en-US" sz="1800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April 23</a:t>
            </a:r>
            <a:r>
              <a:rPr lang="en-GB" sz="4000" b="1" baseline="30000" dirty="0" smtClean="0"/>
              <a:t>rd</a:t>
            </a:r>
            <a:r>
              <a:rPr lang="en-GB" sz="4000" b="1" dirty="0" smtClean="0"/>
              <a:t> 1983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Div II - Home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  Middleton “A”  1 v 6  Barclays 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Garrett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Lee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Twynham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Walton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Robb				Goal Scorers	Own goal</a:t>
            </a:r>
          </a:p>
          <a:p>
            <a:pPr marL="457200" indent="-457200" eaLnBrk="1" hangingPunct="1">
              <a:lnSpc>
                <a:spcPct val="80000"/>
              </a:lnSpc>
              <a:buNone/>
            </a:pPr>
            <a:r>
              <a:rPr lang="en-GB" sz="2000" b="1" dirty="0" smtClean="0"/>
              <a:t>Pete Gwynne					</a:t>
            </a:r>
          </a:p>
          <a:p>
            <a:pPr marL="457200" indent="-457200" eaLnBrk="1" hangingPunct="1">
              <a:lnSpc>
                <a:spcPct val="80000"/>
              </a:lnSpc>
              <a:buNone/>
            </a:pPr>
            <a:r>
              <a:rPr lang="en-GB" sz="2000" b="1" dirty="0" smtClean="0"/>
              <a:t>C. Wait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S. Harris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N. Franklin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G. Hayle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T. Dale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April 30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1983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Eric Morris Cup Semi Final - ?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Middleton “A”  0 v 1  Ex Servicemen Res  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Garrett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Lee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Twynham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Wait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Robb				Goal Scorers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Woodcock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R. Northover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S. Harris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Woodcock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G. Hayle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T. Dale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May 10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1983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Div II - Away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  Ex Servicemen Res  2 v 2  Middleton “A”  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Robb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Lee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Allington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Walton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R. Northover			Goal Scorers	Own goal</a:t>
            </a:r>
          </a:p>
          <a:p>
            <a:pPr marL="457200" indent="-457200" eaLnBrk="1" hangingPunct="1">
              <a:lnSpc>
                <a:spcPct val="80000"/>
              </a:lnSpc>
              <a:buNone/>
            </a:pPr>
            <a:r>
              <a:rPr lang="en-GB" sz="2000" b="1" dirty="0" smtClean="0"/>
              <a:t>D. Laud						R. Northover</a:t>
            </a:r>
          </a:p>
          <a:p>
            <a:pPr marL="457200" indent="-457200" eaLnBrk="1" hangingPunct="1">
              <a:lnSpc>
                <a:spcPct val="80000"/>
              </a:lnSpc>
              <a:buNone/>
            </a:pPr>
            <a:r>
              <a:rPr lang="en-GB" sz="2000" b="1" dirty="0" smtClean="0"/>
              <a:t>M. Evans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S. Harris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Wait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T. Dale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N. Davison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dirty="0" smtClean="0"/>
              <a:t>“A” TEAM</a:t>
            </a:r>
            <a:endParaRPr lang="en-US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sz="2000" b="1" dirty="0" smtClean="0"/>
              <a:t>The 3</a:t>
            </a:r>
            <a:r>
              <a:rPr lang="en-GB" sz="2000" b="1" baseline="30000" dirty="0" smtClean="0"/>
              <a:t>rd</a:t>
            </a:r>
            <a:r>
              <a:rPr lang="en-GB" sz="2000" b="1" dirty="0" smtClean="0"/>
              <a:t> team was eventually run by Jeff Sargent who took charge after the</a:t>
            </a:r>
          </a:p>
          <a:p>
            <a:pPr eaLnBrk="1" hangingPunct="1">
              <a:buFontTx/>
              <a:buNone/>
            </a:pPr>
            <a:r>
              <a:rPr lang="en-GB" sz="2000" b="1" dirty="0" smtClean="0"/>
              <a:t>lack of volunteers. The season as a whole was below average but with one</a:t>
            </a:r>
          </a:p>
          <a:p>
            <a:pPr eaLnBrk="1" hangingPunct="1">
              <a:buFontTx/>
              <a:buNone/>
            </a:pPr>
            <a:r>
              <a:rPr lang="en-GB" sz="2000" b="1" dirty="0" smtClean="0"/>
              <a:t>high light of having reached the semi final of the Eric </a:t>
            </a:r>
            <a:r>
              <a:rPr lang="en-GB" sz="2000" b="1" smtClean="0"/>
              <a:t>Morris Cup.</a:t>
            </a:r>
            <a:endParaRPr lang="en-GB" sz="2000" b="1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September 11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1982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Div II - Home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Middleton “A”  1 v 5 Charlton on Otmoor  Res 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Twynham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S. Edgar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Lee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Johnson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Saggers			Goal Scorers	C. Humphrey	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Freeman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Humphrey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R. Roth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Jenkins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S. Kirby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R. Northover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M. Little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September 18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1982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Div II - Home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Middleton “A”  1 v 6  Middle Barton   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Twynham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S. Edgar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Lee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Johnson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Wright			Goal Scorers	A. Freeman	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O’Driscoll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R. Northover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Little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Freeman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R. Roth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October 2</a:t>
            </a:r>
            <a:r>
              <a:rPr lang="en-GB" sz="4000" b="1" baseline="30000" dirty="0" smtClean="0"/>
              <a:t>nd</a:t>
            </a:r>
            <a:r>
              <a:rPr lang="en-GB" sz="4000" b="1" dirty="0" smtClean="0"/>
              <a:t>  1982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Div II - Home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Middleton “A”  1 v 10  Horse &amp; Groom   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Twynham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S. Edgar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Lee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Pete Gwynne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O’Driscoll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S. Hayle				Goal Scorers	C. Humphrey	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Wright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T. King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Humphrey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Freeman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T. Blake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R. Roth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October 9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 1982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Div II - Home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Middleton “A”  1 V 2  Chesterton   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Twynham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Lee		Booked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Wait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Walton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Johnson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S. Hayle				Goal Scorers	S. Hayle	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O’Driscoll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T. King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Humphrey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B. Walton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S. Chappell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S. Harris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P. Woodcock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October 16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 1982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Div II - Away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Fritwell  7 v 3  Middleton “A”   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Twynham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Lee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Woodcock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Laud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Walton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Wait				Goal Scorers	P. Woodcock 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O’Driscoll					M. Walton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S. Hayle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S. Harris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T. King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Humphrey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D. Johnson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October 23</a:t>
            </a:r>
            <a:r>
              <a:rPr lang="en-GB" sz="4000" b="1" baseline="30000" dirty="0" smtClean="0"/>
              <a:t>rd</a:t>
            </a:r>
            <a:r>
              <a:rPr lang="en-GB" sz="4000" b="1" dirty="0" smtClean="0"/>
              <a:t>  1982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Div II - Home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 Middleton “A”  5 v 3  </a:t>
            </a:r>
            <a:r>
              <a:rPr lang="en-GB" sz="2400" b="1" dirty="0" err="1" smtClean="0"/>
              <a:t>Heyford</a:t>
            </a:r>
            <a:r>
              <a:rPr lang="en-GB" sz="2400" b="1" dirty="0" smtClean="0"/>
              <a:t>  </a:t>
            </a:r>
            <a:r>
              <a:rPr lang="en-GB" sz="2400" b="1" dirty="0" err="1" smtClean="0"/>
              <a:t>Ath</a:t>
            </a:r>
            <a:r>
              <a:rPr lang="en-GB" sz="2400" b="1" dirty="0" smtClean="0"/>
              <a:t> Res   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Coleman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Twynham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Lee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Johnson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S. Hayle				Goal Scorers	P. Woodcock 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Wait						S. Harris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O’Driscoll					C. Wait (Pen)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S. Harris						C. Jackson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Jackson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Woodcock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B. Walton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D. Ashburn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5721</TotalTime>
  <Words>979</Words>
  <Application>Microsoft Office PowerPoint</Application>
  <PresentationFormat>On-screen Show (4:3)</PresentationFormat>
  <Paragraphs>523</Paragraphs>
  <Slides>33</Slides>
  <Notes>33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MIDDLETON CHENEY</vt:lpstr>
      <vt:lpstr>“A” TEAM</vt:lpstr>
      <vt:lpstr>MIDDLETON CHENEY</vt:lpstr>
      <vt:lpstr>September 11th 1982  Lord Jersey Div II - Home</vt:lpstr>
      <vt:lpstr>September 18th 1982  Lord Jersey Div II - Home</vt:lpstr>
      <vt:lpstr>October 2nd  1982  Lord Jersey Div II - Home</vt:lpstr>
      <vt:lpstr>October 9th  1982  Lord Jersey Div II - Home</vt:lpstr>
      <vt:lpstr>October 16th  1982  Lord Jersey Div II - Away</vt:lpstr>
      <vt:lpstr>October 23rd  1982  Lord Jersey Div II - Home</vt:lpstr>
      <vt:lpstr>October 30th 1982  Lord Jersey Div II - Away</vt:lpstr>
      <vt:lpstr>November 6th 1982  Lord Jersey Div II - Away</vt:lpstr>
      <vt:lpstr>November 13th 1982  Lord Jersey Div II - Home</vt:lpstr>
      <vt:lpstr>November 20th 1982  Eric Morris Cup 1st Rd - Away</vt:lpstr>
      <vt:lpstr>November 27th 1982  Lord Jersey Div II - Away</vt:lpstr>
      <vt:lpstr>December 5th 1982  Lord Jersey Div II - Home</vt:lpstr>
      <vt:lpstr>December 18th 1982  Lord Jersey Div II - Home</vt:lpstr>
      <vt:lpstr>January 1st 1983  Lord Jersey Div II - Home</vt:lpstr>
      <vt:lpstr>January 15th 1983  Lord Jersey Div II - Home</vt:lpstr>
      <vt:lpstr>January 22nd 1983  Lord Jersey Div II - Away</vt:lpstr>
      <vt:lpstr>January 29th 1983  Eric Morris Cup 2nd Rd - Away</vt:lpstr>
      <vt:lpstr>February 5th 1983  Eric Morris Cup 2nd Rd Replay - Home</vt:lpstr>
      <vt:lpstr>February 19th 1983  Lord Jersey Div II - Away</vt:lpstr>
      <vt:lpstr>February 27th 1983  Arthur Crawford Cup - Away</vt:lpstr>
      <vt:lpstr>March 3rd 1983  Lord Jersey Div II - Away</vt:lpstr>
      <vt:lpstr>March 12th 1983  Lord Jersey Div II - Away</vt:lpstr>
      <vt:lpstr>March 19th 1983  Lord Jersey Div II - Away</vt:lpstr>
      <vt:lpstr>March 26th 1983  Lord Jersey Div II - Home</vt:lpstr>
      <vt:lpstr>April 2nd 1983  Lord Jersey Div II - Home</vt:lpstr>
      <vt:lpstr>April 16th 1983  Lord Jersey Div II - Away</vt:lpstr>
      <vt:lpstr>April 23rd 1983  Lord Jersey Div II - Home</vt:lpstr>
      <vt:lpstr>April 30th 1983  Eric Morris Cup Semi Final - ?</vt:lpstr>
      <vt:lpstr>May 10th 1983  Lord Jersey Div II - Away</vt:lpstr>
      <vt:lpstr>“A” TEAM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MIDDLETON CHENEY</dc:title>
  <dc:creator>tich</dc:creator>
  <cp:lastModifiedBy>martin57</cp:lastModifiedBy>
  <cp:revision>84</cp:revision>
  <dcterms:created xsi:type="dcterms:W3CDTF">2009-04-02T05:59:39Z</dcterms:created>
  <dcterms:modified xsi:type="dcterms:W3CDTF">2012-11-19T14:14:22Z</dcterms:modified>
</cp:coreProperties>
</file>